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73" r:id="rId12"/>
    <p:sldId id="269" r:id="rId13"/>
    <p:sldId id="270" r:id="rId14"/>
    <p:sldId id="271" r:id="rId15"/>
    <p:sldId id="272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52BDD-7300-4C51-A20B-F7C254328B24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2CE1B-61E7-4F93-B411-240396F2CE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QUIZ BOWL WARM 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Ali Watkins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Dan Casey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Nick Whittaker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Devon Smiley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Kim </a:t>
            </a:r>
            <a:r>
              <a:rPr lang="en-US" dirty="0" err="1" smtClean="0">
                <a:solidFill>
                  <a:schemeClr val="tx1"/>
                </a:solidFill>
              </a:rPr>
              <a:t>Narunsky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Sloth</a:t>
            </a:r>
            <a:endParaRPr lang="en-US" dirty="0"/>
          </a:p>
        </p:txBody>
      </p:sp>
      <p:pic>
        <p:nvPicPr>
          <p:cNvPr id="4" name="Content Placeholder 3" descr="slo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1371600"/>
            <a:ext cx="3505200" cy="52578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Roderigo</a:t>
            </a:r>
            <a:r>
              <a:rPr lang="en-US" dirty="0" smtClean="0"/>
              <a:t> wants to take the easy way out to get Desdemona</a:t>
            </a:r>
          </a:p>
          <a:p>
            <a:r>
              <a:rPr lang="en-US" dirty="0" smtClean="0"/>
              <a:t>Desdemona treats Emilia like her slave when she’s supposed to be her “best friend”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Wrath</a:t>
            </a:r>
            <a:endParaRPr lang="en-US" dirty="0"/>
          </a:p>
        </p:txBody>
      </p:sp>
      <p:pic>
        <p:nvPicPr>
          <p:cNvPr id="4" name="Content Placeholder 3" descr="wra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1600200"/>
            <a:ext cx="3200400" cy="48006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Iago</a:t>
            </a:r>
            <a:r>
              <a:rPr lang="en-US" dirty="0" smtClean="0"/>
              <a:t> against </a:t>
            </a:r>
            <a:r>
              <a:rPr lang="en-US" dirty="0" err="1" smtClean="0"/>
              <a:t>Cassio</a:t>
            </a:r>
            <a:r>
              <a:rPr lang="en-US" dirty="0" smtClean="0"/>
              <a:t>, Othello, Emilia</a:t>
            </a:r>
          </a:p>
          <a:p>
            <a:r>
              <a:rPr lang="en-US" dirty="0" smtClean="0"/>
              <a:t>Othello against </a:t>
            </a:r>
            <a:r>
              <a:rPr lang="en-US" dirty="0" err="1" smtClean="0"/>
              <a:t>Iago</a:t>
            </a:r>
            <a:r>
              <a:rPr lang="en-US" dirty="0" smtClean="0"/>
              <a:t>, Desdemona, </a:t>
            </a:r>
            <a:r>
              <a:rPr lang="en-US" dirty="0" err="1" smtClean="0"/>
              <a:t>Cassio</a:t>
            </a:r>
            <a:endParaRPr lang="en-US" dirty="0" smtClean="0"/>
          </a:p>
          <a:p>
            <a:r>
              <a:rPr lang="en-US" dirty="0" err="1" smtClean="0"/>
              <a:t>Roderigo</a:t>
            </a:r>
            <a:r>
              <a:rPr lang="en-US" dirty="0" smtClean="0"/>
              <a:t> against Othello, </a:t>
            </a:r>
            <a:r>
              <a:rPr lang="en-US" dirty="0" err="1" smtClean="0"/>
              <a:t>Iago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Lust</a:t>
            </a:r>
            <a:endParaRPr lang="en-US" dirty="0"/>
          </a:p>
        </p:txBody>
      </p:sp>
      <p:pic>
        <p:nvPicPr>
          <p:cNvPr id="6" name="Content Placeholder 5" descr="lu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1295400"/>
            <a:ext cx="3413655" cy="512048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Othello </a:t>
            </a:r>
            <a:r>
              <a:rPr lang="en-US" dirty="0" smtClean="0">
                <a:sym typeface="Wingdings" pitchFamily="2" charset="2"/>
              </a:rPr>
              <a:t></a:t>
            </a:r>
            <a:r>
              <a:rPr lang="en-US" dirty="0" smtClean="0"/>
              <a:t> Desdemona</a:t>
            </a:r>
          </a:p>
          <a:p>
            <a:r>
              <a:rPr lang="en-US" dirty="0" err="1" smtClean="0"/>
              <a:t>Cassio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</a:t>
            </a:r>
            <a:r>
              <a:rPr lang="en-US" dirty="0" smtClean="0"/>
              <a:t> Bianca</a:t>
            </a:r>
          </a:p>
          <a:p>
            <a:r>
              <a:rPr lang="en-US" dirty="0" smtClean="0"/>
              <a:t>Emilia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Iago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the religious setting in Shakespeare’s time?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1676400"/>
            <a:ext cx="2133600" cy="328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209800"/>
            <a:ext cx="2286000" cy="188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447800"/>
            <a:ext cx="246127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4343400"/>
            <a:ext cx="3188936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200400" y="1447800"/>
            <a:ext cx="2538637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30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3276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A lot of religious tension between Protestants and Catholics. Many Protestants were forcing Catholics to convert. </a:t>
            </a:r>
            <a:endParaRPr lang="en-US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632200"/>
            <a:ext cx="21336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505200" y="4572000"/>
            <a:ext cx="1181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Vs. 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657600"/>
            <a:ext cx="31718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Envy</a:t>
            </a:r>
            <a:endParaRPr lang="en-US" dirty="0"/>
          </a:p>
        </p:txBody>
      </p:sp>
      <p:pic>
        <p:nvPicPr>
          <p:cNvPr id="4" name="Content Placeholder 3" descr="env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1447800"/>
            <a:ext cx="3352800" cy="494455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Iago</a:t>
            </a:r>
            <a:r>
              <a:rPr lang="en-US" dirty="0" smtClean="0"/>
              <a:t> jealous of </a:t>
            </a:r>
            <a:r>
              <a:rPr lang="en-US" dirty="0" err="1" smtClean="0"/>
              <a:t>Cassio</a:t>
            </a:r>
            <a:endParaRPr lang="en-US" dirty="0" smtClean="0"/>
          </a:p>
          <a:p>
            <a:r>
              <a:rPr lang="en-US" dirty="0" err="1" smtClean="0"/>
              <a:t>Roderigo</a:t>
            </a:r>
            <a:r>
              <a:rPr lang="en-US" dirty="0" smtClean="0"/>
              <a:t> jealous of Othello </a:t>
            </a:r>
          </a:p>
          <a:p>
            <a:r>
              <a:rPr lang="en-US" dirty="0" smtClean="0"/>
              <a:t>Othello jealous of </a:t>
            </a:r>
            <a:r>
              <a:rPr lang="en-US" dirty="0" err="1" smtClean="0"/>
              <a:t>Cassio</a:t>
            </a:r>
            <a:endParaRPr lang="en-US" dirty="0" smtClean="0"/>
          </a:p>
          <a:p>
            <a:r>
              <a:rPr lang="en-US" dirty="0" smtClean="0"/>
              <a:t>Emilia jealous of Desdemona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Greed</a:t>
            </a:r>
            <a:endParaRPr lang="en-US" dirty="0"/>
          </a:p>
        </p:txBody>
      </p:sp>
      <p:pic>
        <p:nvPicPr>
          <p:cNvPr id="4" name="Content Placeholder 3" descr="gre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1325564"/>
            <a:ext cx="3352800" cy="502919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Iago</a:t>
            </a:r>
            <a:r>
              <a:rPr lang="en-US" dirty="0" smtClean="0"/>
              <a:t> is greedy for power</a:t>
            </a:r>
          </a:p>
          <a:p>
            <a:r>
              <a:rPr lang="en-US" dirty="0" smtClean="0"/>
              <a:t>Othello is greedy for Desdemona</a:t>
            </a:r>
          </a:p>
          <a:p>
            <a:r>
              <a:rPr lang="en-US" dirty="0" err="1" smtClean="0"/>
              <a:t>Iago</a:t>
            </a:r>
            <a:r>
              <a:rPr lang="en-US" dirty="0" smtClean="0"/>
              <a:t> is greedy for </a:t>
            </a:r>
            <a:r>
              <a:rPr lang="en-US" dirty="0" err="1" smtClean="0"/>
              <a:t>Roderigo’s</a:t>
            </a:r>
            <a:r>
              <a:rPr lang="en-US" dirty="0" smtClean="0"/>
              <a:t> money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Pride</a:t>
            </a:r>
            <a:endParaRPr lang="en-US" dirty="0"/>
          </a:p>
        </p:txBody>
      </p:sp>
      <p:pic>
        <p:nvPicPr>
          <p:cNvPr id="4" name="Content Placeholder 3" descr="vani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1295400"/>
            <a:ext cx="3352800" cy="53086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Cassio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Othello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Gluttony</a:t>
            </a:r>
            <a:endParaRPr lang="en-US" dirty="0"/>
          </a:p>
        </p:txBody>
      </p:sp>
      <p:pic>
        <p:nvPicPr>
          <p:cNvPr id="4" name="Content Placeholder 3" descr="glutton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1371600"/>
            <a:ext cx="3235854" cy="485378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Cassio</a:t>
            </a:r>
            <a:r>
              <a:rPr lang="en-US" dirty="0" smtClean="0"/>
              <a:t> (alcohol)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158</Words>
  <Application>Microsoft Office PowerPoint</Application>
  <PresentationFormat>On-screen Show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QUIZ BOWL WARM UP</vt:lpstr>
      <vt:lpstr>Envy</vt:lpstr>
      <vt:lpstr>Some Examples</vt:lpstr>
      <vt:lpstr>Greed</vt:lpstr>
      <vt:lpstr>Some Examples</vt:lpstr>
      <vt:lpstr>Pride</vt:lpstr>
      <vt:lpstr>Some Examples</vt:lpstr>
      <vt:lpstr>Gluttony</vt:lpstr>
      <vt:lpstr>Some Examples</vt:lpstr>
      <vt:lpstr>Sloth</vt:lpstr>
      <vt:lpstr>Some Examples</vt:lpstr>
      <vt:lpstr>Wrath</vt:lpstr>
      <vt:lpstr>Some Examples</vt:lpstr>
      <vt:lpstr>Lust</vt:lpstr>
      <vt:lpstr>Some Examples</vt:lpstr>
      <vt:lpstr>What was the religious setting in Shakespeare’s time?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RELIGIOUS LESSONS IN OTHELLO</dc:title>
  <dc:creator>Dad</dc:creator>
  <cp:lastModifiedBy>Dad</cp:lastModifiedBy>
  <cp:revision>7</cp:revision>
  <dcterms:created xsi:type="dcterms:W3CDTF">2009-11-30T20:21:55Z</dcterms:created>
  <dcterms:modified xsi:type="dcterms:W3CDTF">2009-11-30T21:15:40Z</dcterms:modified>
</cp:coreProperties>
</file>